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3F8DB-38AF-48E1-A24F-38EA6366814D}" type="datetimeFigureOut">
              <a:rPr lang="en-IN" smtClean="0"/>
              <a:t>06-02-2024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58ADC-A598-4A98-B7B7-655BD9618D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419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7878712-EFDF-4E81-AA30-6D50CF446161}"/>
              </a:ext>
            </a:extLst>
          </p:cNvPr>
          <p:cNvSpPr/>
          <p:nvPr userDrawn="1"/>
        </p:nvSpPr>
        <p:spPr>
          <a:xfrm>
            <a:off x="0" y="6318579"/>
            <a:ext cx="12192000" cy="50164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CAA8985-8A09-44DA-A2E9-C241D5328E1D}"/>
              </a:ext>
            </a:extLst>
          </p:cNvPr>
          <p:cNvSpPr/>
          <p:nvPr userDrawn="1"/>
        </p:nvSpPr>
        <p:spPr>
          <a:xfrm>
            <a:off x="0" y="6356350"/>
            <a:ext cx="12192000" cy="501640"/>
          </a:xfrm>
          <a:prstGeom prst="rect">
            <a:avLst/>
          </a:prstGeom>
          <a:solidFill>
            <a:srgbClr val="0066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6A3111-540D-4D42-A002-F9D3847D76F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67992" y="2257008"/>
            <a:ext cx="9144000" cy="885546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PAPER TITLE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FC3960-832D-4B99-96EC-77C24CD7CA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67992" y="4158219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 of Author(s) with Affiliation(s)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ED14C-A1D9-45CF-A46E-ACF641D89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4E6EA-B808-45EB-910D-34C64EF883FD}" type="datetime1">
              <a:rPr lang="en-IN" smtClean="0"/>
              <a:t>06-02-2024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43D785-98B3-4405-B91F-DC0B2BADF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- ID: &lt;#&gt;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5EAEA-5C79-48B0-83B5-1846B587D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D7C7-5EB2-4D9D-A48F-7433C3785D6A}" type="slidenum">
              <a:rPr lang="en-IN" smtClean="0"/>
              <a:t>‹#›</a:t>
            </a:fld>
            <a:endParaRPr lang="en-IN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7AA0AF6-1B3E-401E-8DF3-D41B9EC39E65}"/>
              </a:ext>
            </a:extLst>
          </p:cNvPr>
          <p:cNvSpPr txBox="1">
            <a:spLocks/>
          </p:cNvSpPr>
          <p:nvPr userDrawn="1"/>
        </p:nvSpPr>
        <p:spPr>
          <a:xfrm>
            <a:off x="1524000" y="3170048"/>
            <a:ext cx="9144000" cy="4184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– ID: </a:t>
            </a:r>
            <a:endParaRPr lang="en-I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D6187E4-9788-447C-B419-D476C66F7FC7}"/>
              </a:ext>
            </a:extLst>
          </p:cNvPr>
          <p:cNvSpPr txBox="1">
            <a:spLocks/>
          </p:cNvSpPr>
          <p:nvPr userDrawn="1"/>
        </p:nvSpPr>
        <p:spPr>
          <a:xfrm>
            <a:off x="1703113" y="193298"/>
            <a:ext cx="9144000" cy="106642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latin typeface="Arial Black" panose="020B0A04020102020204" pitchFamily="34" charset="0"/>
              </a:rPr>
              <a:t>PARC – 2024</a:t>
            </a:r>
          </a:p>
          <a:p>
            <a:endParaRPr lang="en-US" sz="1100" b="1" dirty="0">
              <a:latin typeface="Arial Black" panose="020B0A040201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200" dirty="0">
                <a:latin typeface="Arial Black" panose="020B0A04020102020204" pitchFamily="34" charset="0"/>
              </a:rPr>
              <a:t>3</a:t>
            </a:r>
            <a:r>
              <a:rPr lang="en-US" sz="2200" baseline="30000" dirty="0">
                <a:latin typeface="Arial Black" panose="020B0A04020102020204" pitchFamily="34" charset="0"/>
              </a:rPr>
              <a:t>rd</a:t>
            </a:r>
            <a:r>
              <a:rPr lang="en-US" sz="2200" dirty="0">
                <a:latin typeface="Arial Black" panose="020B0A04020102020204" pitchFamily="34" charset="0"/>
              </a:rPr>
              <a:t> International Conference on Power Electronics &amp; IoT Applications in Renewable Energy and  its Control</a:t>
            </a:r>
          </a:p>
          <a:p>
            <a:endParaRPr lang="en-US" sz="1000" dirty="0">
              <a:latin typeface="Arial Black" panose="020B0A04020102020204" pitchFamily="34" charset="0"/>
            </a:endParaRPr>
          </a:p>
          <a:p>
            <a:r>
              <a:rPr lang="en-IN" sz="1500" b="1" dirty="0">
                <a:latin typeface="Arial Black" panose="020B0A04020102020204" pitchFamily="34" charset="0"/>
              </a:rPr>
              <a:t>February 23- 24, 2024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2EE1DCA-43DE-495C-B071-B9E99BBA14CE}"/>
              </a:ext>
            </a:extLst>
          </p:cNvPr>
          <p:cNvCxnSpPr>
            <a:cxnSpLocks/>
          </p:cNvCxnSpPr>
          <p:nvPr userDrawn="1"/>
        </p:nvCxnSpPr>
        <p:spPr>
          <a:xfrm>
            <a:off x="0" y="1395165"/>
            <a:ext cx="12192000" cy="0"/>
          </a:xfrm>
          <a:prstGeom prst="line">
            <a:avLst/>
          </a:prstGeom>
          <a:ln w="381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891023FA-8F79-9805-F8B6-27C1B61F7C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9684" y="130130"/>
            <a:ext cx="1129591" cy="112959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EAB70BE-FF11-7CDA-D5D7-E5F9CF44A77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25" y="177799"/>
            <a:ext cx="1414780" cy="1061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60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BA1A7-71C7-4F95-899F-E12EB8F72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730AEF-9605-4A25-BECD-85F499E36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A897B-684E-4EEE-A7DA-DE72AE394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3D0B7-368E-4D43-B1CC-BA07F2BEF0EE}" type="datetime1">
              <a:rPr lang="en-IN" smtClean="0"/>
              <a:t>06-02-2024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95991-5707-46B7-BA72-69A6003E1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- ID: &lt;#&gt;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E39C5-D56E-415F-A762-B7EE4E231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D7C7-5EB2-4D9D-A48F-7433C3785D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0765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B2D356-CE91-45E6-A9B5-5B5A23489B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11E680-88F8-4B8D-AAA9-E3DF2DDD2A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D006F-A8E8-41F3-8E87-8F26B2EB5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89A6F-7D84-4A8B-93F0-A378DD48207C}" type="datetime1">
              <a:rPr lang="en-IN" smtClean="0"/>
              <a:t>06-02-2024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E1AC0-B530-463C-93E4-5B558DA71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- ID: &lt;#&gt;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04AFC-C5C2-4303-80BD-4399D8433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D7C7-5EB2-4D9D-A48F-7433C3785D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0427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D5A05A2-5B00-727C-E99A-5515F93B24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25" y="177799"/>
            <a:ext cx="1414780" cy="10610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0DE9994-41DD-C10C-0138-2080216B8B3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1929" y="8329"/>
            <a:ext cx="1129591" cy="112959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73AB855-0440-446A-826B-C8D0BD8BF2EF}"/>
              </a:ext>
            </a:extLst>
          </p:cNvPr>
          <p:cNvSpPr/>
          <p:nvPr userDrawn="1"/>
        </p:nvSpPr>
        <p:spPr>
          <a:xfrm>
            <a:off x="0" y="6318579"/>
            <a:ext cx="12192000" cy="501640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C481D-ACC9-4185-B39B-3FAE2DDDFF79}"/>
              </a:ext>
            </a:extLst>
          </p:cNvPr>
          <p:cNvSpPr/>
          <p:nvPr userDrawn="1"/>
        </p:nvSpPr>
        <p:spPr>
          <a:xfrm>
            <a:off x="0" y="6356350"/>
            <a:ext cx="12192000" cy="501640"/>
          </a:xfrm>
          <a:prstGeom prst="rect">
            <a:avLst/>
          </a:prstGeom>
          <a:solidFill>
            <a:srgbClr val="0066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1AF6D2-6AA6-479D-86F9-FE2E11F33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5244B-A84D-4FFF-AB49-E248B6230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92E5B-5D1C-44EF-AAB0-7F3727130F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441193"/>
            <a:ext cx="27432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C0E5A575-CB5A-4812-8011-AA66157FB30A}" type="datetime1">
              <a:rPr lang="en-IN" smtClean="0"/>
              <a:pPr/>
              <a:t>06-02-2024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0C7F7-0E22-402D-96E1-A3656F91D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41193"/>
            <a:ext cx="41148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Paper - ID: &lt;#&gt;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B8705-9FC3-43C1-8234-D54828570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441193"/>
            <a:ext cx="2743200" cy="3651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A81BD7C7-5EB2-4D9D-A48F-7433C3785D6A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9357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5D418-F467-4C75-BCF8-6E1F9AF19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677E5F-D7E1-4E3A-80F6-C80D793A40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970BC-5914-4FF0-85FC-F51DA20BF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16E4D-978B-42F4-92D4-05EA37EDAD62}" type="datetime1">
              <a:rPr lang="en-IN" smtClean="0"/>
              <a:t>06-02-2024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4A91B-2069-44A6-9D6D-77234A7A6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- ID: &lt;#&gt;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A1E4A-8E5B-401F-A31F-1436B6A46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D7C7-5EB2-4D9D-A48F-7433C3785D6A}" type="slidenum">
              <a:rPr lang="en-IN" smtClean="0"/>
              <a:t>‹#›</a:t>
            </a:fld>
            <a:endParaRPr lang="en-IN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A4A5977-76F7-0CB1-AFDA-7EF3AFBD6B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25" y="177800"/>
            <a:ext cx="1086795" cy="81509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63D757E-7D7A-711C-1E37-45E81B4E88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1929" y="8329"/>
            <a:ext cx="1129591" cy="1129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77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65681-D73E-40B9-9374-932F001E2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DA8E9-E315-46A4-B4AC-0D9F5F46C3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916AD-1030-4F17-9C5A-D9FC45EA2C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C5300F-C4EC-4A46-AFA9-F1EC9682D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21B11-D767-4B67-8C2C-DC93DE9B8401}" type="datetime1">
              <a:rPr lang="en-IN" smtClean="0"/>
              <a:t>06-02-2024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973128-5182-4BED-84B6-FBDB1C03D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- ID: &lt;#&gt;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0CC51C-C089-407D-96AC-07F014A8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D7C7-5EB2-4D9D-A48F-7433C3785D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486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BF1747-9EA0-4909-925F-3C480FB5E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AB7AAE-3363-4885-B8EA-E92D49FA8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F8AF9E-AA86-4A5F-ACB6-078A4BD206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AE278F-C31E-4A65-BD92-434713B32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D6ED99-1EB5-4982-956B-014A9E3BF5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577D66-A5F9-4104-A9D7-EB6CFB451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CBFD0-EB18-48B7-9238-A7B23E1259FD}" type="datetime1">
              <a:rPr lang="en-IN" smtClean="0"/>
              <a:t>06-02-2024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78C8C5-C420-4A80-8E40-A28AA5E57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- ID: &lt;#&gt;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B43C67-AC77-4EC8-984D-C98E815C8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D7C7-5EB2-4D9D-A48F-7433C3785D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2784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1E851-3774-45B6-ACC7-AD94E5EAA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3DFA6F-A4FE-4370-BE4C-6048BE1D0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9A00-21D4-4CB0-9F83-6CD82C7D9F5E}" type="datetime1">
              <a:rPr lang="en-IN" smtClean="0"/>
              <a:t>06-02-2024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56DE99-BAB1-44C5-8BD5-E31699F55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- ID: &lt;#&gt;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20C9F7-C755-450B-B589-2DEF1BC9C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D7C7-5EB2-4D9D-A48F-7433C3785D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323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DFF451-ACDF-4DF2-8191-7B83A74EC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CF128-9438-48B2-ADFB-DF3B0B4B2949}" type="datetime1">
              <a:rPr lang="en-IN" smtClean="0"/>
              <a:t>06-02-2024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117E1D-0309-4237-A9AF-A112273E0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- ID: &lt;#&gt;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0404FD-71B7-4DA0-98CD-30C581344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D7C7-5EB2-4D9D-A48F-7433C3785D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1897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5CA3-7EC5-44DB-B7BE-6CFC85AD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B8902-2460-481E-BC2A-7BEEB6B74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5B609C-6339-4C62-8016-0119809DE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2CD99-C866-4517-A9B6-E6E02360D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205A-5C71-4D66-88BD-CA0341364EBD}" type="datetime1">
              <a:rPr lang="en-IN" smtClean="0"/>
              <a:t>06-02-2024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F848FA-0472-4D4D-86A9-59CB2144A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- ID: &lt;#&gt;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C747F5-98B0-475C-B10B-F34CEEB3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D7C7-5EB2-4D9D-A48F-7433C3785D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606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30CA2-D270-4DA5-9C68-68ACC2ED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027840-717D-4D6B-AFA9-5C76BCCB54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EF5017-91A5-49E0-99D7-34945C8FD5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95942-77FB-4090-98C3-A5B08D784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32C14-A726-4727-B01A-7E6932A981F7}" type="datetime1">
              <a:rPr lang="en-IN" smtClean="0"/>
              <a:t>06-02-2024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84416-528C-4967-B34B-DE8FDFCCB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- ID: &lt;#&gt;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3099F-2282-480C-979E-E67954011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D7C7-5EB2-4D9D-A48F-7433C3785D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9577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72E946-82D1-4A5E-83BC-F9407AAFD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ED1FAD-E819-45F9-8794-63E3D35C4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B24D49-28FC-4D19-827A-252C555B0F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E74CB-7272-4246-9024-846C54CBAFE3}" type="datetime1">
              <a:rPr lang="en-IN" smtClean="0"/>
              <a:t>06-02-2024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4C7AC-80A0-4904-AD66-2D070F495D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Paper - ID: &lt;#&gt;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8B363-80D5-444A-9B47-3D1502D45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BD7C7-5EB2-4D9D-A48F-7433C3785D6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04475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09A9F-DD31-453B-A21D-4F3300667D5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Paper Title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0562C9-5DB5-4757-9298-9826D4C120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Name of Author(s) with Affiliation(s)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6307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A870D-8506-4C96-8291-7821918D6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1124" y="365125"/>
            <a:ext cx="9972675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Title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D9576-E265-44CA-8836-988E2459E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Slide Content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073A9-6B40-4B1D-843F-E41DC7436E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84925"/>
            <a:ext cx="2743200" cy="365125"/>
          </a:xfrm>
        </p:spPr>
        <p:txBody>
          <a:bodyPr/>
          <a:lstStyle/>
          <a:p>
            <a:fld id="{583CC63A-CC79-4B2F-A503-602335D5BEC3}" type="datetime1">
              <a:rPr lang="en-IN" b="1" smtClean="0"/>
              <a:t>06-02-2024</a:t>
            </a:fld>
            <a:endParaRPr lang="en-IN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C33F4-D2B1-44C1-8F01-D5AB50715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="1" dirty="0"/>
              <a:t>Paper - ID: &lt;#&gt;</a:t>
            </a:r>
            <a:endParaRPr lang="en-IN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29940-A650-4F81-BFF6-43FD77B9D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BD7C7-5EB2-4D9D-A48F-7433C3785D6A}" type="slidenum">
              <a:rPr lang="en-IN" b="1" smtClean="0"/>
              <a:pPr/>
              <a:t>2</a:t>
            </a:fld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398558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A47879-456B-4241-ACA0-7AE0A487F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4404055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Thank You</a:t>
            </a:r>
            <a:endParaRPr lang="en-IN" dirty="0">
              <a:latin typeface="Arial Black" panose="020B0A040201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5E53D81-BDDE-87FF-3478-A51C0EC5D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3017" y="0"/>
            <a:ext cx="4761905" cy="476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828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26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Times New Roman</vt:lpstr>
      <vt:lpstr>Office Theme</vt:lpstr>
      <vt:lpstr>Paper Title</vt:lpstr>
      <vt:lpstr>Slide Title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Mayank Goyal</dc:creator>
  <cp:lastModifiedBy>sanjay maurya</cp:lastModifiedBy>
  <cp:revision>16</cp:revision>
  <dcterms:created xsi:type="dcterms:W3CDTF">2022-01-16T13:36:41Z</dcterms:created>
  <dcterms:modified xsi:type="dcterms:W3CDTF">2024-02-06T08:13:33Z</dcterms:modified>
</cp:coreProperties>
</file>