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913" y="2045967"/>
            <a:ext cx="11728174" cy="1100358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Paper ID: XYZ, </a:t>
            </a:r>
            <a:r>
              <a:rPr lang="en-US" sz="3200" dirty="0" smtClean="0">
                <a:solidFill>
                  <a:srgbClr val="C00000"/>
                </a:solidFill>
              </a:rPr>
              <a:t/>
            </a:r>
            <a:br>
              <a:rPr lang="en-US" sz="3200" dirty="0" smtClean="0">
                <a:solidFill>
                  <a:srgbClr val="C00000"/>
                </a:solidFill>
              </a:rPr>
            </a:br>
            <a:r>
              <a:rPr lang="en-US" sz="3200" dirty="0" smtClean="0">
                <a:solidFill>
                  <a:srgbClr val="C00000"/>
                </a:solidFill>
              </a:rPr>
              <a:t>Paper </a:t>
            </a:r>
            <a:r>
              <a:rPr lang="en-US" sz="3200" dirty="0" smtClean="0">
                <a:solidFill>
                  <a:srgbClr val="C00000"/>
                </a:solidFill>
              </a:rPr>
              <a:t>Title: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98296" y="3716887"/>
            <a:ext cx="42937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Presented by:</a:t>
            </a:r>
          </a:p>
          <a:p>
            <a:endParaRPr lang="en-US" dirty="0" smtClean="0"/>
          </a:p>
          <a:p>
            <a:endParaRPr lang="en-US" b="1" dirty="0" smtClean="0"/>
          </a:p>
          <a:p>
            <a:r>
              <a:rPr lang="en-US" b="1" dirty="0" smtClean="0"/>
              <a:t>Full Affiliation:</a:t>
            </a:r>
          </a:p>
          <a:p>
            <a:endParaRPr lang="en-US" b="1" dirty="0" smtClean="0"/>
          </a:p>
          <a:p>
            <a:r>
              <a:rPr lang="en-US" b="1" dirty="0" smtClean="0"/>
              <a:t>Presentation Date:</a:t>
            </a:r>
          </a:p>
          <a:p>
            <a:endParaRPr lang="en-US" b="1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914" y="1"/>
            <a:ext cx="2995022" cy="170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30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*Table of Content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Related Work</a:t>
            </a:r>
          </a:p>
          <a:p>
            <a:r>
              <a:rPr lang="en-US" dirty="0" smtClean="0"/>
              <a:t>Proposed Model/Work</a:t>
            </a:r>
          </a:p>
          <a:p>
            <a:r>
              <a:rPr lang="en-US" dirty="0" smtClean="0"/>
              <a:t>Result Analysis</a:t>
            </a:r>
          </a:p>
          <a:p>
            <a:r>
              <a:rPr lang="en-US" dirty="0" smtClean="0"/>
              <a:t>Conclusion</a:t>
            </a:r>
          </a:p>
          <a:p>
            <a:r>
              <a:rPr lang="en-US" dirty="0" smtClean="0"/>
              <a:t>References 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sz="2400" b="1" dirty="0" smtClean="0">
                <a:solidFill>
                  <a:srgbClr val="C00000"/>
                </a:solidFill>
              </a:rPr>
              <a:t>*Note: you can modify the headings of TOC as per your paper</a:t>
            </a:r>
          </a:p>
        </p:txBody>
      </p:sp>
    </p:spTree>
    <p:extLst>
      <p:ext uri="{BB962C8B-B14F-4D97-AF65-F5344CB8AC3E}">
        <p14:creationId xmlns:p14="http://schemas.microsoft.com/office/powerpoint/2010/main" val="225863978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57</TotalTime>
  <Words>41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Wisp</vt:lpstr>
      <vt:lpstr>Paper ID: XYZ,  Paper Title:</vt:lpstr>
      <vt:lpstr>*Table of Content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Aamir</dc:creator>
  <cp:lastModifiedBy>Ashish</cp:lastModifiedBy>
  <cp:revision>13</cp:revision>
  <dcterms:created xsi:type="dcterms:W3CDTF">2017-10-10T09:51:10Z</dcterms:created>
  <dcterms:modified xsi:type="dcterms:W3CDTF">2023-02-14T02:56:13Z</dcterms:modified>
</cp:coreProperties>
</file>