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2584"/>
            <a:ext cx="12191999" cy="8064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2824" y="3645990"/>
            <a:ext cx="8915399" cy="1126283"/>
          </a:xfrm>
        </p:spPr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7755"/>
            <a:ext cx="12192000" cy="1640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81" y="-55396"/>
            <a:ext cx="2770638" cy="1517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790" y="0"/>
            <a:ext cx="2225045" cy="1274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3" y="47232"/>
            <a:ext cx="1386094" cy="1386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3" y="2558330"/>
            <a:ext cx="12192000" cy="2500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1215" y="4239089"/>
            <a:ext cx="381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30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Proposed Model</a:t>
            </a:r>
          </a:p>
          <a:p>
            <a:r>
              <a:rPr lang="en-US" dirty="0" smtClean="0"/>
              <a:t>Result Analysis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References</a:t>
            </a:r>
          </a:p>
        </p:txBody>
      </p:sp>
    </p:spTree>
    <p:extLst>
      <p:ext uri="{BB962C8B-B14F-4D97-AF65-F5344CB8AC3E}">
        <p14:creationId xmlns="" xmlns:p14="http://schemas.microsoft.com/office/powerpoint/2010/main" val="22586397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15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Wisp</vt:lpstr>
      <vt:lpstr>Slide 1</vt:lpstr>
      <vt:lpstr>Table of Content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Aamir</dc:creator>
  <cp:lastModifiedBy>Windows User</cp:lastModifiedBy>
  <cp:revision>5</cp:revision>
  <dcterms:created xsi:type="dcterms:W3CDTF">2017-10-10T09:51:10Z</dcterms:created>
  <dcterms:modified xsi:type="dcterms:W3CDTF">2017-10-10T14:40:16Z</dcterms:modified>
</cp:coreProperties>
</file>